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78" r:id="rId2"/>
  </p:sldMasterIdLst>
  <p:notesMasterIdLst>
    <p:notesMasterId r:id="rId5"/>
  </p:notesMasterIdLst>
  <p:sldIdLst>
    <p:sldId id="259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D5E"/>
    <a:srgbClr val="AE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1"/>
    <p:restoredTop sz="94537"/>
  </p:normalViewPr>
  <p:slideViewPr>
    <p:cSldViewPr snapToGrid="0" snapToObjects="1">
      <p:cViewPr varScale="1">
        <p:scale>
          <a:sx n="104" d="100"/>
          <a:sy n="104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DC54-5271-2D45-8E70-6CF23455C96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7708-5BD8-D249-9755-8E5E118FD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5C6D-B575-53DD-7742-37B5A1C08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9315C-74C1-C31A-F2A0-0AB5E5D1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8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26" y="997397"/>
            <a:ext cx="11360149" cy="368724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926" y="4684646"/>
            <a:ext cx="11360149" cy="11759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Company</a:t>
            </a:r>
          </a:p>
        </p:txBody>
      </p:sp>
    </p:spTree>
    <p:extLst>
      <p:ext uri="{BB962C8B-B14F-4D97-AF65-F5344CB8AC3E}">
        <p14:creationId xmlns:p14="http://schemas.microsoft.com/office/powerpoint/2010/main" val="14000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AA5E-E18F-CFB4-81B3-D7D79BBD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D544-7EC5-CB0E-7816-FE601FB63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945F-97CA-E552-E57F-A04F680B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340C-6D02-3EF2-806C-D11D46A9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4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8200-5D37-2489-24D9-93777420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DA31-8EEC-89B7-C605-ABD101058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9F96C-6100-F193-B080-83C53D771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145B-3080-AD57-3BC3-4CEA991D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00" y="351345"/>
            <a:ext cx="6643688" cy="1022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91E6-6E6C-4388-7D51-2D4A7795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3EE6C-31EF-70F3-3E6C-1F9830EAD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6C134-DBEE-3EAA-8585-A202F1699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2B021-6C88-DF04-0A49-922289C61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2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9161-D1D2-9CC4-C6A7-87C49BB0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8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6664-2240-EDFD-7E63-AFF0EEFA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67840"/>
            <a:ext cx="3932237" cy="1194816"/>
          </a:xfrm>
        </p:spPr>
        <p:txBody>
          <a:bodyPr anchor="t"/>
          <a:lstStyle>
            <a:lvl1pPr>
              <a:defRPr sz="3200">
                <a:solidFill>
                  <a:srgbClr val="A2CD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6043-DCDA-7629-4FAE-67F01AA6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67840"/>
            <a:ext cx="6172200" cy="4352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F00C6-9489-2B7F-F483-3F8F3ED68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169921"/>
            <a:ext cx="3932237" cy="2950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7EDED-ACC7-C3AB-8194-3B8DFB00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37944"/>
            <a:ext cx="3932237" cy="1075944"/>
          </a:xfrm>
        </p:spPr>
        <p:txBody>
          <a:bodyPr anchor="t"/>
          <a:lstStyle>
            <a:lvl1pPr>
              <a:defRPr sz="3200">
                <a:solidFill>
                  <a:srgbClr val="A2CD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6226E-F6FB-C40B-883B-AAEF181CC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40992"/>
            <a:ext cx="6172200" cy="4230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61E34-1D68-9BC6-D946-BF8FDD545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48000"/>
            <a:ext cx="3932237" cy="30236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13FB2-3685-952B-004D-87670A43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136715"/>
            <a:ext cx="650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A05F-26D0-1EE0-ED85-7C3543E55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867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4" r:id="rId8"/>
    <p:sldLayoutId id="2147483677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676BF5-056E-0E9C-9B66-83CD05EA95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7151"/>
            <a:ext cx="12191999" cy="6865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FF6B1-8607-B10F-D175-01FDDA5F8C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875" y="160362"/>
            <a:ext cx="4478756" cy="5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D47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7E644-0FC2-4C8F-516C-769AF1F2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6F2F3-4C28-4389-1CD8-81A48D4F3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BBB5-62DD-1156-436A-8BA7C6D1D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958C6-EA29-12FA-C7D8-DF56DD079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Custom Design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Carey Buchholtz</cp:lastModifiedBy>
  <cp:revision>59</cp:revision>
  <dcterms:created xsi:type="dcterms:W3CDTF">2020-10-15T13:34:56Z</dcterms:created>
  <dcterms:modified xsi:type="dcterms:W3CDTF">2024-06-06T20:29:04Z</dcterms:modified>
</cp:coreProperties>
</file>