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60" r:id="rId2"/>
  </p:sld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9"/>
    <p:restoredTop sz="94655"/>
  </p:normalViewPr>
  <p:slideViewPr>
    <p:cSldViewPr snapToGrid="0">
      <p:cViewPr varScale="1">
        <p:scale>
          <a:sx n="156" d="100"/>
          <a:sy n="156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5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4659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8232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8480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14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823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5798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3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27432"/>
            <a:ext cx="3886200" cy="31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27432"/>
            <a:ext cx="3886200" cy="3116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0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33261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7432"/>
            <a:ext cx="3868340" cy="6030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45972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7432"/>
            <a:ext cx="3887391" cy="603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45972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1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4659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8232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8480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5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ABE568-E1C2-734C-9236-048451653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04556-86E3-E24A-8D3B-F565956BD2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3326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7433"/>
            <a:ext cx="7886700" cy="311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8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2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82C34-4DFC-35A6-FDD0-4502A0AEC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A42DB6-9AD3-EB06-D4C6-2D8310CB3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71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Access Intelligence</dc:creator>
  <cp:lastModifiedBy>Access Intelligence</cp:lastModifiedBy>
  <cp:revision>4</cp:revision>
  <dcterms:created xsi:type="dcterms:W3CDTF">2022-11-29T19:24:50Z</dcterms:created>
  <dcterms:modified xsi:type="dcterms:W3CDTF">2022-11-29T21:29:24Z</dcterms:modified>
</cp:coreProperties>
</file>